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1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tacto.tech/" TargetMode="External"/><Relationship Id="rId3" Type="http://schemas.openxmlformats.org/officeDocument/2006/relationships/hyperlink" Target="https://tacto.tech/" TargetMode="External"/><Relationship Id="rId4" Type="http://schemas.openxmlformats.org/officeDocument/2006/relationships/hyperlink" Target="https://t.me/tacto_tech?direct" TargetMode="External"/><Relationship Id="rId5" Type="http://schemas.openxmlformats.org/officeDocument/2006/relationships/hyperlink" Target="https://vk.ru/tacto_tech" TargetMode="External"/><Relationship Id="rId2" Type="http://schemas.openxmlformats.org/officeDocument/2006/relationships/image" Target="../media/image-1-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video" Target="../media/media-2-1.mp4"/><Relationship Id="rId2" Type="http://schemas.microsoft.com/office/2007/relationships/media" Target="../media/media-2-1.mp4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rand name">
            <a:hlinkClick r:id="rId1" tooltip=""/>
          </p:cNvPr>
          <p:cNvSpPr/>
          <p:nvPr/>
        </p:nvSpPr>
        <p:spPr>
          <a:xfrm>
            <a:off x="640080" y="502920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u="sng" dirty="0">
                <a:solidFill>
                  <a:srgbClr val="11111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tacto.tech</a:t>
            </a:r>
            <a:endParaRPr lang="en-US" sz="2200" dirty="0"/>
          </a:p>
        </p:txBody>
      </p:sp>
      <p:sp>
        <p:nvSpPr>
          <p:cNvPr id="3" name="Team description"/>
          <p:cNvSpPr/>
          <p:nvPr/>
        </p:nvSpPr>
        <p:spPr>
          <a:xfrm>
            <a:off x="640080" y="1078992"/>
            <a:ext cx="10789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Финал, который запомнят</a:t>
            </a:r>
            <a:endParaRPr lang="en-US" sz="3000" dirty="0"/>
          </a:p>
        </p:txBody>
      </p:sp>
      <p:pic>
        <p:nvPicPr>
          <p:cNvPr id="4" name="Services title" descr="/Users/movchan/Documents/ChatGPT/tacto.tech/seo-blog-checkout/public/news/source/hamster-intro-fantas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" y="1920240"/>
            <a:ext cx="10972800" cy="3657600"/>
          </a:xfrm>
          <a:prstGeom prst="rect">
            <a:avLst/>
          </a:prstGeom>
        </p:spPr>
      </p:pic>
      <p:sp>
        <p:nvSpPr>
          <p:cNvPr id="5" name="Website link">
            <a:hlinkClick r:id="rId3" tooltip=""/>
          </p:cNvPr>
          <p:cNvSpPr/>
          <p:nvPr/>
        </p:nvSpPr>
        <p:spPr>
          <a:xfrm>
            <a:off x="658368" y="6089904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u="sng" dirty="0">
                <a:solidFill>
                  <a:srgbClr val="3333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tacto.tech</a:t>
            </a:r>
            <a:endParaRPr lang="en-US" sz="1400" dirty="0"/>
          </a:p>
        </p:txBody>
      </p:sp>
      <p:sp>
        <p:nvSpPr>
          <p:cNvPr id="6" name="Telegram link">
            <a:hlinkClick r:id="rId4" tooltip=""/>
          </p:cNvPr>
          <p:cNvSpPr/>
          <p:nvPr/>
        </p:nvSpPr>
        <p:spPr>
          <a:xfrm>
            <a:off x="4480560" y="6089904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u="sng" dirty="0">
                <a:solidFill>
                  <a:srgbClr val="3333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t.me/tacto_tech</a:t>
            </a:r>
            <a:endParaRPr lang="en-US" sz="1400" dirty="0"/>
          </a:p>
        </p:txBody>
      </p:sp>
      <p:sp>
        <p:nvSpPr>
          <p:cNvPr id="7" name="VK link">
            <a:hlinkClick r:id="rId5" tooltip=""/>
          </p:cNvPr>
          <p:cNvSpPr/>
          <p:nvPr/>
        </p:nvSpPr>
        <p:spPr>
          <a:xfrm>
            <a:off x="8997696" y="6089904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u="sng" dirty="0">
                <a:solidFill>
                  <a:srgbClr val="33333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vk.ru/tacto_tech</a:t>
            </a:r>
            <a:endParaRPr lang="en-US" sz="1400" dirty="0"/>
          </a:p>
        </p:txBody>
      </p:sp>
    </p:spTree>
  </p:cSld>
  <p:clrMapOvr>
    <a:masterClrMapping/>
  </p:clrMapOvr>
  <p:transition advClick="0" advTm="3400" spd="fast">
    <p:fade/>
  </p:transition>
  <p:timing>
    <p:tnLst>
      <p:par>
        <p:cTn id="1" dur="indefinite" restart="never" nodeType="tmRoot">
          <p:childTnLst>
            <p:set>
              <p:cBhvr>
                <p:cTn id="2" dur="1" fill="hold">
                  <p:stCondLst>
                    <p:cond delay="0"/>
                  </p:stCondLst>
                </p:cTn>
                <p:tgtEl>
                  <p:spTgt spid="2"/>
                </p:tgtEl>
                <p:attrNameLst>
                  <p:attrName>style.visibility</p:attrName>
                </p:attrNameLst>
              </p:cBhvr>
              <p:to>
                <p:strVal val="hidden"/>
              </p:to>
            </p:set>
            <p:set>
              <p:cBhvr>
                <p:cTn id="3" dur="1" fill="hold">
                  <p:stCondLst>
                    <p:cond delay="0"/>
                  </p:stCondLst>
                </p:cTn>
                <p:tgtEl>
                  <p:spTgt spid="3"/>
                </p:tgtEl>
                <p:attrNameLst>
                  <p:attrName>style.visibility</p:attrName>
                </p:attrNameLst>
              </p:cBhvr>
              <p:to>
                <p:strVal val="hidden"/>
              </p:to>
            </p:set>
            <p:set>
              <p:cBhvr>
                <p:cTn id="4" dur="1" fill="hold">
                  <p:stCondLst>
                    <p:cond delay="0"/>
                  </p:stCondLst>
                </p:cTn>
                <p:tgtEl>
                  <p:spTgt spid="4"/>
                </p:tgtEl>
                <p:attrNameLst>
                  <p:attrName>style.visibility</p:attrName>
                </p:attrNameLst>
              </p:cBhvr>
              <p:to>
                <p:strVal val="hidden"/>
              </p:to>
            </p:set>
            <p:set>
              <p:cBhvr>
                <p:cTn id="5" dur="1" fill="hold">
                  <p:stCondLst>
                    <p:cond delay="0"/>
                  </p:stCondLst>
                </p:cTn>
                <p:tgtEl>
                  <p:spTgt spid="5"/>
                </p:tgtEl>
                <p:attrNameLst>
                  <p:attrName>style.visibility</p:attrName>
                </p:attrNameLst>
              </p:cBhvr>
              <p:to>
                <p:strVal val="hidden"/>
              </p:to>
            </p:set>
            <p:set>
              <p:cBhvr>
                <p:cTn id="6" dur="1" fill="hold">
                  <p:stCondLst>
                    <p:cond delay="0"/>
                  </p:stCondLst>
                </p:cTn>
                <p:tgtEl>
                  <p:spTgt spid="6"/>
                </p:tgtEl>
                <p:attrNameLst>
                  <p:attrName>style.visibility</p:attrName>
                </p:attrNameLst>
              </p:cBhvr>
              <p:to>
                <p:strVal val="hidden"/>
              </p:to>
            </p:set>
            <p:set>
              <p:cBhvr>
                <p:cTn id="7" dur="1" fill="hold">
                  <p:stCondLst>
                    <p:cond delay="0"/>
                  </p:stCondLst>
                </p:cTn>
                <p:tgtEl>
                  <p:spTgt spid="7"/>
                </p:tgtEl>
                <p:attrNameLst>
                  <p:attrName>style.visibility</p:attrName>
                </p:attrNameLst>
              </p:cBhvr>
              <p:to>
                <p:strVal val="hidden"/>
              </p:to>
            </p:set>
            <p:par>
              <p:cTn id="10" fill="hold">
                <p:stCondLst>
                  <p:cond delay="180"/>
                </p:stCondLst>
                <p:childTnLst>
                  <p:set>
                    <p:cBhvr>
                      <p:cTn id="11" dur="1" fill="hold">
                        <p:stCondLst>
                          <p:cond delay="0"/>
                        </p:stCondLst>
                      </p:cTn>
                      <p:tgtEl>
                        <p:spTgt spid="2"/>
                      </p:tgtEl>
                      <p:attrNameLst>
                        <p:attrName>style.visibility</p:attrName>
                      </p:attrNameLst>
                    </p:cBhvr>
                    <p:to>
                      <p:strVal val="visible"/>
                    </p:to>
                  </p:set>
                  <p:animEffect transition="in" filter="fade">
                    <p:cBhvr>
                      <p:cTn id="12" dur="550" fill="hold"/>
                      <p:tgtEl>
                        <p:spTgt spid="2"/>
                      </p:tgtEl>
                    </p:cBhvr>
                  </p:animEffect>
                </p:childTnLst>
              </p:cTn>
            </p:par>
            <p:par>
              <p:cTn id="13" fill="hold">
                <p:stCondLst>
                  <p:cond delay="520"/>
                </p:stCondLst>
                <p:childTnLst>
                  <p:set>
                    <p:cBhvr>
                      <p:cTn id="14" dur="1" fill="hold">
                        <p:stCondLst>
                          <p:cond delay="0"/>
                        </p:stCondLst>
                      </p:cTn>
                      <p:tgtEl>
                        <p:spTgt spid="3"/>
                      </p:tgtEl>
                      <p:attrNameLst>
                        <p:attrName>style.visibility</p:attrName>
                      </p:attrNameLst>
                    </p:cBhvr>
                    <p:to>
                      <p:strVal val="visible"/>
                    </p:to>
                  </p:set>
                  <p:animEffect transition="in" filter="fade">
                    <p:cBhvr>
                      <p:cTn id="15" dur="550" fill="hold"/>
                      <p:tgtEl>
                        <p:spTgt spid="3"/>
                      </p:tgtEl>
                    </p:cBhvr>
                  </p:animEffect>
                </p:childTnLst>
              </p:cTn>
            </p:par>
            <p:par>
              <p:cTn id="16" fill="hold">
                <p:stCondLst>
                  <p:cond delay="900"/>
                </p:stCondLst>
                <p:childTnLst>
                  <p:set>
                    <p:cBhvr>
                      <p:cTn id="17" dur="1" fill="hold">
                        <p:stCondLst>
                          <p:cond delay="0"/>
                        </p:stCondLst>
                      </p:cTn>
                      <p:tgtEl>
                        <p:spTgt spid="4"/>
                      </p:tgtEl>
                      <p:attrNameLst>
                        <p:attrName>style.visibility</p:attrName>
                      </p:attrNameLst>
                    </p:cBhvr>
                    <p:to>
                      <p:strVal val="visible"/>
                    </p:to>
                  </p:set>
                  <p:animEffect transition="in" filter="fade">
                    <p:cBhvr>
                      <p:cTn id="18" dur="550" fill="hold"/>
                      <p:tgtEl>
                        <p:spTgt spid="4"/>
                      </p:tgtEl>
                    </p:cBhvr>
                  </p:animEffect>
                </p:childTnLst>
              </p:cTn>
            </p:par>
            <p:par>
              <p:cTn id="19" fill="hold">
                <p:stCondLst>
                  <p:cond delay="1450"/>
                </p:stCondLst>
                <p:childTnLst>
                  <p:set>
                    <p:cBhvr>
                      <p:cTn id="20" dur="1" fill="hold">
                        <p:stCondLst>
                          <p:cond delay="0"/>
                        </p:stCondLst>
                      </p:cTn>
                      <p:tgtEl>
                        <p:spTgt spid="5"/>
                      </p:tgtEl>
                      <p:attrNameLst>
                        <p:attrName>style.visibility</p:attrName>
                      </p:attrNameLst>
                    </p:cBhvr>
                    <p:to>
                      <p:strVal val="visible"/>
                    </p:to>
                  </p:set>
                  <p:animEffect transition="in" filter="fade">
                    <p:cBhvr>
                      <p:cTn id="21" dur="550" fill="hold"/>
                      <p:tgtEl>
                        <p:spTgt spid="5"/>
                      </p:tgtEl>
                    </p:cBhvr>
                  </p:animEffect>
                </p:childTnLst>
              </p:cTn>
            </p:par>
            <p:par>
              <p:cTn id="22" fill="hold">
                <p:stCondLst>
                  <p:cond delay="1650"/>
                </p:stCondLst>
                <p:childTnLst>
                  <p:set>
                    <p:cBhvr>
                      <p:cTn id="23" dur="1" fill="hold">
                        <p:stCondLst>
                          <p:cond delay="0"/>
                        </p:stCondLst>
                      </p:cTn>
                      <p:tgtEl>
                        <p:spTgt spid="6"/>
                      </p:tgtEl>
                      <p:attrNameLst>
                        <p:attrName>style.visibility</p:attrName>
                      </p:attrNameLst>
                    </p:cBhvr>
                    <p:to>
                      <p:strVal val="visible"/>
                    </p:to>
                  </p:set>
                  <p:animEffect transition="in" filter="fade">
                    <p:cBhvr>
                      <p:cTn id="24" dur="550" fill="hold"/>
                      <p:tgtEl>
                        <p:spTgt spid="6"/>
                      </p:tgtEl>
                    </p:cBhvr>
                  </p:animEffect>
                </p:childTnLst>
              </p:cTn>
            </p:par>
            <p:par>
              <p:cTn id="25" fill="hold">
                <p:stCondLst>
                  <p:cond delay="1850"/>
                </p:stCondLst>
                <p:childTnLst>
                  <p:set>
                    <p:cBhvr>
                      <p:cTn id="26" dur="1" fill="hold">
                        <p:stCondLst>
                          <p:cond delay="0"/>
                        </p:stCondLst>
                      </p:cTn>
                      <p:tgtEl>
                        <p:spTgt spid="7"/>
                      </p:tgtEl>
                      <p:attrNameLst>
                        <p:attrName>style.visibility</p:attrName>
                      </p:attrNameLst>
                    </p:cBhvr>
                    <p:to>
                      <p:strVal val="visible"/>
                    </p:to>
                  </p:set>
                  <p:animEffect transition="in" filter="fade">
                    <p:cBhvr>
                      <p:cTn id="27" dur="550" fill="hold"/>
                      <p:tgtEl>
                        <p:spTgt spid="7"/>
                      </p:tgtEl>
                    </p:cBhvr>
                  </p:animEffect>
                </p:childTnLst>
              </p:cTn>
            </p:par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amster video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Phase one line one"/>
          <p:cNvSpPr/>
          <p:nvPr/>
        </p:nvSpPr>
        <p:spPr>
          <a:xfrm>
            <a:off x="6583680" y="2468880"/>
            <a:ext cx="51206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Вот и весь</a:t>
            </a:r>
            <a:endParaRPr lang="en-US" sz="3600" dirty="0"/>
          </a:p>
        </p:txBody>
      </p:sp>
      <p:sp>
        <p:nvSpPr>
          <p:cNvPr id="5" name="Phase one line two"/>
          <p:cNvSpPr/>
          <p:nvPr/>
        </p:nvSpPr>
        <p:spPr>
          <a:xfrm>
            <a:off x="6583680" y="2980944"/>
            <a:ext cx="51206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наш рассказ</a:t>
            </a:r>
            <a:endParaRPr lang="en-US" sz="3600" dirty="0"/>
          </a:p>
        </p:txBody>
      </p:sp>
      <p:sp>
        <p:nvSpPr>
          <p:cNvPr id="6" name="Phase two line one"/>
          <p:cNvSpPr/>
          <p:nvPr/>
        </p:nvSpPr>
        <p:spPr>
          <a:xfrm>
            <a:off x="548640" y="2468880"/>
            <a:ext cx="51206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Знаю, вам</a:t>
            </a:r>
            <a:endParaRPr lang="en-US" sz="3600" dirty="0"/>
          </a:p>
        </p:txBody>
      </p:sp>
      <p:sp>
        <p:nvSpPr>
          <p:cNvPr id="7" name="Phase two line two"/>
          <p:cNvSpPr/>
          <p:nvPr/>
        </p:nvSpPr>
        <p:spPr>
          <a:xfrm>
            <a:off x="548640" y="2980944"/>
            <a:ext cx="51206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понравилось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t>
              <p:cBhvr>
                <p:cTn id="3" dur="1" fill="hold">
                  <p:stCondLst>
                    <p:cond delay="0"/>
                  </p:stCondLst>
                </p:cTn>
                <p:tgtEl>
                  <p:spTgt spid="4"/>
                </p:tgtEl>
                <p:attrNameLst>
                  <p:attrName>style.visibility</p:attrName>
                </p:attrNameLst>
              </p:cBhvr>
              <p:to>
                <p:strVal val="hidden"/>
              </p:to>
            </p:set>
            <p:set>
              <p:cBhvr>
                <p:cTn id="4" dur="1" fill="hold">
                  <p:stCondLst>
                    <p:cond delay="0"/>
                  </p:stCondLst>
                </p:cTn>
                <p:tgtEl>
                  <p:spTgt spid="5"/>
                </p:tgtEl>
                <p:attrNameLst>
                  <p:attrName>style.visibility</p:attrName>
                </p:attrNameLst>
              </p:cBhvr>
              <p:to>
                <p:strVal val="hidden"/>
              </p:to>
            </p:set>
            <p:set>
              <p:cBhvr>
                <p:cTn id="5" dur="1" fill="hold">
                  <p:stCondLst>
                    <p:cond delay="0"/>
                  </p:stCondLst>
                </p:cTn>
                <p:tgtEl>
                  <p:spTgt spid="6"/>
                </p:tgtEl>
                <p:attrNameLst>
                  <p:attrName>style.visibility</p:attrName>
                </p:attrNameLst>
              </p:cBhvr>
              <p:to>
                <p:strVal val="hidden"/>
              </p:to>
            </p:set>
            <p:set>
              <p:cBhvr>
                <p:cTn id="6" dur="1" fill="hold">
                  <p:stCondLst>
                    <p:cond delay="0"/>
                  </p:stCondLst>
                </p:cTn>
                <p:tgtEl>
                  <p:spTgt spid="7"/>
                </p:tgtEl>
                <p:attrNameLst>
                  <p:attrName>style.visibility</p:attrName>
                </p:attrNameLst>
              </p:cBhvr>
              <p:to>
                <p:strVal val="hidden"/>
              </p:to>
            </p:set>
            <p:seq concurrent="1" nextAc="seek">
              <p:cTn id="10" dur="indefinite" nodeType="mainSeq"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presetID="1" presetClass="mediacall" presetSubtype="0" fill="hold" nodeType="withEffect">
                            <p:stCondLst>
                              <p:cond delay="0"/>
                            </p:stCondLst>
                            <p:childTnLst>
                              <p:cmd type="call" cmd="playFrom(0.0)">
                                <p:cBhvr>
                                  <p:cTn id="13" dur="1" fill="hold"/>
                                  <p:tgtEl>
                                    <p:spTgt spid="3"/>
                                  </p:tgtEl>
                                </p:cBhvr>
                              </p:cmd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  <p:par>
              <p:cTn id="20" fill="hold">
                <p:stCondLst>
                  <p:cond delay="1050"/>
                </p:stCondLst>
                <p:childTnLst>
                  <p:set>
                    <p:cBhvr>
                      <p:cTn id="21" dur="1" fill="hold">
                        <p:stCondLst>
                          <p:cond delay="0"/>
                        </p:stCondLst>
                      </p:cTn>
                      <p:tgtEl>
                        <p:spTgt spid="4"/>
                      </p:tgtEl>
                      <p:attrNameLst>
                        <p:attrName>style.visibility</p:attrName>
                      </p:attrNameLst>
                    </p:cBhvr>
                    <p:to>
                      <p:strVal val="visible"/>
                    </p:to>
                  </p:set>
                  <p:animEffect transition="in" filter="fade">
                    <p:cBhvr>
                      <p:cTn id="22" dur="550" fill="hold"/>
                      <p:tgtEl>
                        <p:spTgt spid="4"/>
                      </p:tgtEl>
                    </p:cBhvr>
                  </p:animEffect>
                </p:childTnLst>
              </p:cTn>
            </p:par>
            <p:par>
              <p:cTn id="23" fill="hold">
                <p:stCondLst>
                  <p:cond delay="1700"/>
                </p:stCondLst>
                <p:childTnLst>
                  <p:set>
                    <p:cBhvr>
                      <p:cTn id="24" dur="1" fill="hold">
                        <p:stCondLst>
                          <p:cond delay="0"/>
                        </p:stCondLst>
                      </p:cTn>
                      <p:tgtEl>
                        <p:spTgt spid="5"/>
                      </p:tgtEl>
                      <p:attrNameLst>
                        <p:attrName>style.visibility</p:attrName>
                      </p:attrNameLst>
                    </p:cBhvr>
                    <p:to>
                      <p:strVal val="visible"/>
                    </p:to>
                  </p:set>
                  <p:animEffect transition="in" filter="fade">
                    <p:cBhvr>
                      <p:cTn id="25" dur="550" fill="hold"/>
                      <p:tgtEl>
                        <p:spTgt spid="5"/>
                      </p:tgtEl>
                    </p:cBhvr>
                  </p:animEffect>
                </p:childTnLst>
              </p:cTn>
            </p:par>
            <p:par>
              <p:cTn id="26" fill="hold">
                <p:stCondLst>
                  <p:cond delay="5500"/>
                </p:stCondLst>
                <p:childTnLst>
                  <p:animEffect transition="out" filter="fade">
                    <p:cBhvr>
                      <p:cTn id="27" dur="550" fill="hold"/>
                      <p:tgtEl>
                        <p:spTgt spid="4"/>
                      </p:tgtEl>
                    </p:cBhvr>
                  </p:animEffect>
                </p:childTnLst>
              </p:cTn>
            </p:par>
            <p:par>
              <p:cTn id="28" fill="hold">
                <p:stCondLst>
                  <p:cond delay="5500"/>
                </p:stCondLst>
                <p:childTnLst>
                  <p:animEffect transition="out" filter="fade">
                    <p:cBhvr>
                      <p:cTn id="29" dur="550" fill="hold"/>
                      <p:tgtEl>
                        <p:spTgt spid="5"/>
                      </p:tgtEl>
                    </p:cBhvr>
                  </p:animEffect>
                </p:childTnLst>
              </p:cTn>
            </p:par>
            <p:set>
              <p:cBhvr>
                <p:cTn id="30" dur="1" fill="hold">
                  <p:stCondLst>
                    <p:cond delay="6050"/>
                  </p:stCondLst>
                </p:cTn>
                <p:tgtEl>
                  <p:spTgt spid="4"/>
                </p:tgtEl>
                <p:attrNameLst>
                  <p:attrName>style.visibility</p:attrName>
                </p:attrNameLst>
              </p:cBhvr>
              <p:to>
                <p:strVal val="hidden"/>
              </p:to>
            </p:set>
            <p:set>
              <p:cBhvr>
                <p:cTn id="31" dur="1" fill="hold">
                  <p:stCondLst>
                    <p:cond delay="6050"/>
                  </p:stCondLst>
                </p:cTn>
                <p:tgtEl>
                  <p:spTgt spid="5"/>
                </p:tgtEl>
                <p:attrNameLst>
                  <p:attrName>style.visibility</p:attrName>
                </p:attrNameLst>
              </p:cBhvr>
              <p:to>
                <p:strVal val="hidden"/>
              </p:to>
            </p:set>
            <p:par>
              <p:cTn id="32" fill="hold">
                <p:stCondLst>
                  <p:cond delay="7200"/>
                </p:stCondLst>
                <p:childTnLst>
                  <p:set>
                    <p:cBhvr>
                      <p:cTn id="33" dur="1" fill="hold">
                        <p:stCondLst>
                          <p:cond delay="0"/>
                        </p:stCondLst>
                      </p:cTn>
                      <p:tgtEl>
                        <p:spTgt spid="6"/>
                      </p:tgtEl>
                      <p:attrNameLst>
                        <p:attrName>style.visibility</p:attrName>
                      </p:attrNameLst>
                    </p:cBhvr>
                    <p:to>
                      <p:strVal val="visible"/>
                    </p:to>
                  </p:set>
                  <p:animEffect transition="in" filter="fade">
                    <p:cBhvr>
                      <p:cTn id="34" dur="550" fill="hold"/>
                      <p:tgtEl>
                        <p:spTgt spid="6"/>
                      </p:tgtEl>
                    </p:cBhvr>
                  </p:animEffect>
                </p:childTnLst>
              </p:cTn>
            </p:par>
            <p:par>
              <p:cTn id="35" fill="hold">
                <p:stCondLst>
                  <p:cond delay="7850"/>
                </p:stCondLst>
                <p:childTnLst>
                  <p:set>
                    <p:cBhvr>
                      <p:cTn id="36" dur="1" fill="hold">
                        <p:stCondLst>
                          <p:cond delay="0"/>
                        </p:stCondLst>
                      </p:cTn>
                      <p:tgtEl>
                        <p:spTgt spid="7"/>
                      </p:tgtEl>
                      <p:attrNameLst>
                        <p:attrName>style.visibility</p:attrName>
                      </p:attrNameLst>
                    </p:cBhvr>
                    <p:to>
                      <p:strVal val="visible"/>
                    </p:to>
                  </p:set>
                  <p:animEffect transition="in" filter="fade">
                    <p:cBhvr>
                      <p:cTn id="37" dur="550" fill="hold"/>
                      <p:tgtEl>
                        <p:spTgt spid="7"/>
                      </p:tgtEl>
                    </p:cBhvr>
                  </p:animEffect>
                </p:childTnLst>
              </p:cTn>
            </p:par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Trebuchet M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Trebuchet M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tacto.tech — финал с танцующим хомяком</dc:title>
  <dc:subject>Два слайда: представление tacto.tech и автоматический финал с танцующим хомяком</dc:subject>
  <dc:creator>TACTO</dc:creator>
  <cp:lastModifiedBy>TACTO</cp:lastModifiedBy>
  <cp:revision>1</cp:revision>
  <dcterms:created xsi:type="dcterms:W3CDTF">2026-10-02T10:38:47Z</dcterms:created>
  <dcterms:modified xsi:type="dcterms:W3CDTF">2026-10-02T10:38:47Z</dcterms:modified>
</cp:coreProperties>
</file>